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6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4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2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5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5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58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5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37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06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8FB3-FE86-48B8-AE44-0B974C567707}" type="datetimeFigureOut">
              <a:rPr lang="zh-TW" altLang="en-US" smtClean="0"/>
              <a:t>2017/12/23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A8D7-7FB2-4B62-A27C-2A4671CD1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07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工作人員\工作人員合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76526" cy="57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6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r="11989"/>
          <a:stretch/>
        </p:blipFill>
        <p:spPr>
          <a:xfrm>
            <a:off x="5580112" y="3355334"/>
            <a:ext cx="2952328" cy="3432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/>
          <a:stretch/>
        </p:blipFill>
        <p:spPr>
          <a:xfrm>
            <a:off x="13359" y="96387"/>
            <a:ext cx="4168090" cy="31752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0690"/>
            <a:ext cx="4788024" cy="31954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8" y="3356992"/>
            <a:ext cx="5139966" cy="34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蘇主任Section\蘇主任開場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58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9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林國華醫師\林國華醫師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" y="44624"/>
            <a:ext cx="6185992" cy="4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林國華醫師\林國華醫師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2"/>
          <a:stretch/>
        </p:blipFill>
        <p:spPr bwMode="auto">
          <a:xfrm>
            <a:off x="4948023" y="44624"/>
            <a:ext cx="4166265" cy="34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林國華醫師\林國華醫師與會民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" y="3542969"/>
            <a:ext cx="4918867" cy="32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林國華醫師\林國華醫師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/>
          <a:stretch/>
        </p:blipFill>
        <p:spPr bwMode="auto">
          <a:xfrm>
            <a:off x="4948023" y="3460016"/>
            <a:ext cx="4166265" cy="33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4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徐主任Section\徐主任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3"/>
            <a:ext cx="4681899" cy="29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徐主任Section\民眾專注聽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271"/>
          <a:stretch/>
        </p:blipFill>
        <p:spPr bwMode="auto">
          <a:xfrm>
            <a:off x="935596" y="3212976"/>
            <a:ext cx="6840760" cy="33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徐主任Section\徐主任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" y="116633"/>
            <a:ext cx="4365926" cy="29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8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舞蹈Section\民眾同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81"/>
            <a:ext cx="4392488" cy="2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舞蹈Section\民眾同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85166"/>
            <a:ext cx="5768558" cy="38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舞蹈Section\民眾同樂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09"/>
            <a:ext cx="4320480" cy="2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舞蹈Section\舞蹈老師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r="6242"/>
          <a:stretch/>
        </p:blipFill>
        <p:spPr bwMode="auto">
          <a:xfrm>
            <a:off x="5579559" y="2978309"/>
            <a:ext cx="3528946" cy="38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0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民眾分享Section\病友與陳副合照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3"/>
            <a:ext cx="4105815" cy="27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民眾分享Section\病友與陳副合照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105816" cy="27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民眾分享Section\病友與陳副合照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5" y="155547"/>
            <a:ext cx="2545978" cy="38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民眾分享Section\病友與陳副合照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236"/>
            <a:ext cx="2520280" cy="37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12000">
              <a:schemeClr val="accent1">
                <a:tint val="44500"/>
                <a:satMod val="16000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民眾分享Section\開場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7376"/>
          <a:stretch/>
        </p:blipFill>
        <p:spPr bwMode="auto">
          <a:xfrm>
            <a:off x="5622186" y="1608612"/>
            <a:ext cx="3494105" cy="37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民眾分享Section\雅慧跟病友合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" y="1608612"/>
            <a:ext cx="5552769" cy="37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如螢幕大小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2017-12-21T03:49:17Z</dcterms:created>
  <dcterms:modified xsi:type="dcterms:W3CDTF">2017-12-23T01:41:55Z</dcterms:modified>
</cp:coreProperties>
</file>